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4" r:id="rId2"/>
    <p:sldId id="361" r:id="rId3"/>
    <p:sldId id="362" r:id="rId4"/>
    <p:sldId id="380" r:id="rId5"/>
    <p:sldId id="360" r:id="rId6"/>
    <p:sldId id="342" r:id="rId7"/>
    <p:sldId id="381" r:id="rId8"/>
    <p:sldId id="382" r:id="rId9"/>
    <p:sldId id="331" r:id="rId10"/>
  </p:sldIdLst>
  <p:sldSz cx="9144000" cy="5143500" type="screen16x9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2FDB2607-1784-4EEB-B798-7EB5836EED8A}">
        <p14:showMediaCtrls xmlns="" xmlns:p14="http://schemas.microsoft.com/office/powerpoint/2010/main" val="1"/>
      </p:ext>
    </p:extLst>
  </p:showPr>
  <p:clrMru>
    <a:srgbClr val="FFFFFF"/>
    <a:srgbClr val="2D54F0"/>
    <a:srgbClr val="0070C0"/>
    <a:srgbClr val="6DBAF0"/>
    <a:srgbClr val="000000"/>
    <a:srgbClr val="00B0F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/>
    <p:restoredTop sz="86364"/>
  </p:normalViewPr>
  <p:slideViewPr>
    <p:cSldViewPr showGuides="1">
      <p:cViewPr varScale="1">
        <p:scale>
          <a:sx n="119" d="100"/>
          <a:sy n="119" d="100"/>
        </p:scale>
        <p:origin x="-594" y="-90"/>
      </p:cViewPr>
      <p:guideLst>
        <p:guide orient="horz" pos="2479"/>
        <p:guide pos="2880"/>
      </p:guideLst>
    </p:cSldViewPr>
  </p:slideViewPr>
  <p:outlineViewPr>
    <p:cViewPr>
      <p:scale>
        <a:sx n="33" d="100"/>
        <a:sy n="33" d="100"/>
      </p:scale>
      <p:origin x="0" y="-52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algn="r" eaLnBrk="1" fontAlgn="base" hangingPunct="1">
                <a:buNone/>
              </a:pPr>
              <a:t>‹#›</a:t>
            </a:fld>
            <a:endParaRPr lang="zh-CN" altLang="en-US" sz="1200" strike="noStrike" noProof="1">
              <a:solidFill>
                <a:srgbClr val="898989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buFont typeface="Arial" panose="020B0604020202020204" pitchFamily="34" charset="0"/>
              <a:buNone/>
              <a:defRPr kumimoji="1"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buFont typeface="Arial" panose="020B0604020202020204" pitchFamily="34" charset="0"/>
              <a:buNone/>
              <a:defRPr kumimoji="1"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等线" panose="02010600030101010101" pitchFamily="2" charset="-122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等线" panose="02010600030101010101" pitchFamily="2" charset="-122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等线" panose="02010600030101010101" pitchFamily="2" charset="-122"/>
              </a:rPr>
              <a:t>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等线" panose="02010600030101010101" pitchFamily="2" charset="-122"/>
              </a:rPr>
              <a:t>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等线" panose="02010600030101010101" pitchFamily="2" charset="-122"/>
              </a:rPr>
              <a:t>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等线" panose="02010600030101010101" pitchFamily="2" charset="-122"/>
              </a:rPr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buFont typeface="Arial" panose="020B0604020202020204" pitchFamily="34" charset="0"/>
              <a:buNone/>
              <a:defRPr kumimoji="1"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Font typeface="Arial" panose="020B0604020202020204" pitchFamily="34" charset="0"/>
              <a:buChar char="•"/>
            </a:pPr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algn="r" eaLnBrk="1" fontAlgn="base" hangingPunct="1">
                <a:buFont typeface="Arial" panose="020B0604020202020204" pitchFamily="34" charset="0"/>
                <a:buChar char="•"/>
              </a:pPr>
              <a:t>‹#›</a:t>
            </a:fld>
            <a:endParaRPr lang="zh-CN" altLang="en-US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等线" panose="02010600030101010101" pitchFamily="2" charset="-122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等线" panose="02010600030101010101" pitchFamily="2" charset="-122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等线" panose="02010600030101010101" pitchFamily="2" charset="-122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等线" panose="02010600030101010101" pitchFamily="2" charset="-122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等线" panose="02010600030101010101" pitchFamily="2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12BEAEE-277C-4928-99FD-2326AB0C9494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2024/10/28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Char char="•"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>
                <a:buChar char="•"/>
              </a:p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二级</a:t>
            </a:r>
          </a:p>
          <a:p>
            <a:pPr lvl="2" fontAlgn="base"/>
            <a:r>
              <a:rPr lang="zh-CN" altLang="en-US" strike="noStrike" noProof="1" smtClean="0"/>
              <a:t>三级</a:t>
            </a:r>
          </a:p>
          <a:p>
            <a:pPr lvl="3" fontAlgn="base"/>
            <a:r>
              <a:rPr lang="zh-CN" altLang="en-US" strike="noStrike" noProof="1" smtClean="0"/>
              <a:t>四级</a:t>
            </a:r>
          </a:p>
          <a:p>
            <a:pPr lvl="4" fontAlgn="base"/>
            <a:r>
              <a:rPr lang="zh-CN" altLang="en-US" strike="noStrike" noProof="1" smtClean="0"/>
              <a:t>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12BEAEE-277C-4928-99FD-2326AB0C9494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2024/10/28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Char char="•"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>
                <a:buChar char="•"/>
              </a:p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二级</a:t>
            </a:r>
          </a:p>
          <a:p>
            <a:pPr lvl="2" fontAlgn="base"/>
            <a:r>
              <a:rPr lang="zh-CN" altLang="en-US" strike="noStrike" noProof="1" smtClean="0"/>
              <a:t>三级</a:t>
            </a:r>
          </a:p>
          <a:p>
            <a:pPr lvl="3" fontAlgn="base"/>
            <a:r>
              <a:rPr lang="zh-CN" altLang="en-US" strike="noStrike" noProof="1" smtClean="0"/>
              <a:t>四级</a:t>
            </a:r>
          </a:p>
          <a:p>
            <a:pPr lvl="4" fontAlgn="base"/>
            <a:r>
              <a:rPr lang="zh-CN" altLang="en-US" strike="noStrike" noProof="1" smtClean="0"/>
              <a:t>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12BEAEE-277C-4928-99FD-2326AB0C9494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2024/10/28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Char char="•"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>
                <a:buChar char="•"/>
              </a:p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12BEAEE-277C-4928-99FD-2326AB0C9494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2024/10/28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Char char="•"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>
                <a:buChar char="•"/>
              </a:p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二级</a:t>
            </a:r>
          </a:p>
          <a:p>
            <a:pPr lvl="2" fontAlgn="base"/>
            <a:r>
              <a:rPr lang="zh-CN" altLang="en-US" strike="noStrike" noProof="1" smtClean="0"/>
              <a:t>三级</a:t>
            </a:r>
          </a:p>
          <a:p>
            <a:pPr lvl="3" fontAlgn="base"/>
            <a:r>
              <a:rPr lang="zh-CN" altLang="en-US" strike="noStrike" noProof="1" smtClean="0"/>
              <a:t>四级</a:t>
            </a:r>
          </a:p>
          <a:p>
            <a:pPr lvl="4" fontAlgn="base"/>
            <a:r>
              <a:rPr lang="zh-CN" altLang="en-US" strike="noStrike" noProof="1" smtClean="0"/>
              <a:t>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12BEAEE-277C-4928-99FD-2326AB0C9494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2024/10/28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Char char="•"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>
                <a:buChar char="•"/>
              </a:p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12BEAEE-277C-4928-99FD-2326AB0C9494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2024/10/28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Char char="•"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>
                <a:buChar char="•"/>
              </a:p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二级</a:t>
            </a:r>
          </a:p>
          <a:p>
            <a:pPr lvl="2" fontAlgn="base"/>
            <a:r>
              <a:rPr lang="zh-CN" altLang="en-US" strike="noStrike" noProof="1" smtClean="0"/>
              <a:t>三级</a:t>
            </a:r>
          </a:p>
          <a:p>
            <a:pPr lvl="3" fontAlgn="base"/>
            <a:r>
              <a:rPr lang="zh-CN" altLang="en-US" strike="noStrike" noProof="1" smtClean="0"/>
              <a:t>四级</a:t>
            </a:r>
          </a:p>
          <a:p>
            <a:pPr lvl="4" fontAlgn="base"/>
            <a:r>
              <a:rPr lang="zh-CN" altLang="en-US" strike="noStrike" noProof="1" smtClean="0"/>
              <a:t>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二级</a:t>
            </a:r>
          </a:p>
          <a:p>
            <a:pPr lvl="2" fontAlgn="base"/>
            <a:r>
              <a:rPr lang="zh-CN" altLang="en-US" strike="noStrike" noProof="1" smtClean="0"/>
              <a:t>三级</a:t>
            </a:r>
          </a:p>
          <a:p>
            <a:pPr lvl="3" fontAlgn="base"/>
            <a:r>
              <a:rPr lang="zh-CN" altLang="en-US" strike="noStrike" noProof="1" smtClean="0"/>
              <a:t>四级</a:t>
            </a:r>
          </a:p>
          <a:p>
            <a:pPr lvl="4" fontAlgn="base"/>
            <a:r>
              <a:rPr lang="zh-CN" altLang="en-US" strike="noStrike" noProof="1" smtClean="0"/>
              <a:t>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12BEAEE-277C-4928-99FD-2326AB0C9494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2024/10/28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Char char="•"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>
                <a:buChar char="•"/>
              </a:p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二级</a:t>
            </a:r>
          </a:p>
          <a:p>
            <a:pPr lvl="2" fontAlgn="base"/>
            <a:r>
              <a:rPr lang="zh-CN" altLang="en-US" strike="noStrike" noProof="1" smtClean="0"/>
              <a:t>三级</a:t>
            </a:r>
          </a:p>
          <a:p>
            <a:pPr lvl="3" fontAlgn="base"/>
            <a:r>
              <a:rPr lang="zh-CN" altLang="en-US" strike="noStrike" noProof="1" smtClean="0"/>
              <a:t>四级</a:t>
            </a:r>
          </a:p>
          <a:p>
            <a:pPr lvl="4" fontAlgn="base"/>
            <a:r>
              <a:rPr lang="zh-CN" altLang="en-US" strike="noStrike" noProof="1" smtClean="0"/>
              <a:t>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二级</a:t>
            </a:r>
          </a:p>
          <a:p>
            <a:pPr lvl="2" fontAlgn="base"/>
            <a:r>
              <a:rPr lang="zh-CN" altLang="en-US" strike="noStrike" noProof="1" smtClean="0"/>
              <a:t>三级</a:t>
            </a:r>
          </a:p>
          <a:p>
            <a:pPr lvl="3" fontAlgn="base"/>
            <a:r>
              <a:rPr lang="zh-CN" altLang="en-US" strike="noStrike" noProof="1" smtClean="0"/>
              <a:t>四级</a:t>
            </a:r>
          </a:p>
          <a:p>
            <a:pPr lvl="4" fontAlgn="base"/>
            <a:r>
              <a:rPr lang="zh-CN" altLang="en-US" strike="noStrike" noProof="1" smtClean="0"/>
              <a:t>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12BEAEE-277C-4928-99FD-2326AB0C9494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2024/10/28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Char char="•"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>
                <a:buChar char="•"/>
              </a:p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12BEAEE-277C-4928-99FD-2326AB0C9494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2024/10/28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Char char="•"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>
                <a:buChar char="•"/>
              </a:p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12BEAEE-277C-4928-99FD-2326AB0C9494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2024/10/28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Char char="•"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>
                <a:buChar char="•"/>
              </a:p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二级</a:t>
            </a:r>
          </a:p>
          <a:p>
            <a:pPr lvl="2" fontAlgn="base"/>
            <a:r>
              <a:rPr lang="zh-CN" altLang="en-US" strike="noStrike" noProof="1" smtClean="0"/>
              <a:t>三级</a:t>
            </a:r>
          </a:p>
          <a:p>
            <a:pPr lvl="3" fontAlgn="base"/>
            <a:r>
              <a:rPr lang="zh-CN" altLang="en-US" strike="noStrike" noProof="1" smtClean="0"/>
              <a:t>四级</a:t>
            </a:r>
          </a:p>
          <a:p>
            <a:pPr lvl="4" fontAlgn="base"/>
            <a:r>
              <a:rPr lang="zh-CN" altLang="en-US" strike="noStrike" noProof="1" smtClean="0"/>
              <a:t>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12BEAEE-277C-4928-99FD-2326AB0C9494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2024/10/28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Char char="•"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>
                <a:buChar char="•"/>
              </a:p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12BEAEE-277C-4928-99FD-2326AB0C9494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2024/10/28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Char char="•"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>
                <a:buChar char="•"/>
              </a:p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zh-CN" dirty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zh-CN" dirty="0"/>
              <a:t>单击此处编辑母版文本样式</a:t>
            </a:r>
          </a:p>
          <a:p>
            <a:pPr lvl="1"/>
            <a:r>
              <a:rPr lang="zh-CN" altLang="zh-CN" dirty="0"/>
              <a:t>第二级</a:t>
            </a:r>
          </a:p>
          <a:p>
            <a:pPr lvl="2"/>
            <a:r>
              <a:rPr lang="zh-CN" altLang="zh-CN" dirty="0"/>
              <a:t>第三级</a:t>
            </a:r>
          </a:p>
          <a:p>
            <a:pPr lvl="3"/>
            <a:r>
              <a:rPr lang="zh-CN" altLang="zh-CN" dirty="0"/>
              <a:t>第四级</a:t>
            </a:r>
          </a:p>
          <a:p>
            <a:pPr lvl="4"/>
            <a:r>
              <a:rPr lang="zh-CN" altLang="zh-CN" dirty="0"/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12BEAEE-277C-4928-99FD-2326AB0C9494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2024/10/28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>
              <a:buFont typeface="Arial" panose="020B0604020202020204" pitchFamily="34" charset="0"/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>
              <a:buChar char="•"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>
                <a:buChar char="•"/>
              </a:p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grpSp>
        <p:nvGrpSpPr>
          <p:cNvPr id="1031" name="组合 39"/>
          <p:cNvGrpSpPr/>
          <p:nvPr userDrawn="1"/>
        </p:nvGrpSpPr>
        <p:grpSpPr>
          <a:xfrm>
            <a:off x="0" y="4767263"/>
            <a:ext cx="9144000" cy="385762"/>
            <a:chOff x="1" y="6356347"/>
            <a:chExt cx="12191999" cy="514348"/>
          </a:xfrm>
        </p:grpSpPr>
        <p:sp>
          <p:nvSpPr>
            <p:cNvPr id="9" name="矩形 8"/>
            <p:cNvSpPr/>
            <p:nvPr/>
          </p:nvSpPr>
          <p:spPr>
            <a:xfrm>
              <a:off x="1" y="6356347"/>
              <a:ext cx="2459566" cy="50164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MH_Others_6"/>
            <p:cNvSpPr/>
            <p:nvPr>
              <p:custDataLst>
                <p:tags r:id="rId14"/>
              </p:custDataLst>
            </p:nvPr>
          </p:nvSpPr>
          <p:spPr bwMode="auto">
            <a:xfrm>
              <a:off x="3189818" y="6356347"/>
              <a:ext cx="9002182" cy="503765"/>
            </a:xfrm>
            <a:prstGeom prst="rect">
              <a:avLst/>
            </a:prstGeom>
            <a:solidFill>
              <a:srgbClr val="0148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等腰三角形 10"/>
            <p:cNvSpPr/>
            <p:nvPr/>
          </p:nvSpPr>
          <p:spPr>
            <a:xfrm>
              <a:off x="2163234" y="6356347"/>
              <a:ext cx="592667" cy="51434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 rot="10800000">
              <a:off x="2914651" y="6356347"/>
              <a:ext cx="548216" cy="501648"/>
            </a:xfrm>
            <a:prstGeom prst="triangle">
              <a:avLst/>
            </a:prstGeom>
            <a:solidFill>
              <a:srgbClr val="0148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pattFill prst="ltDnDiag">
            <a:fgClr>
              <a:srgbClr val="0A4D9E"/>
            </a:fgClr>
            <a:bgClr>
              <a:srgbClr val="0B56B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64000">
                <a:schemeClr val="bg1">
                  <a:alpha val="0"/>
                </a:schemeClr>
              </a:gs>
              <a:gs pos="100000">
                <a:schemeClr val="tx1">
                  <a:alpha val="21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99" name="矩形 3"/>
          <p:cNvSpPr/>
          <p:nvPr/>
        </p:nvSpPr>
        <p:spPr>
          <a:xfrm>
            <a:off x="0" y="642938"/>
            <a:ext cx="9144000" cy="1243965"/>
          </a:xfrm>
          <a:prstGeom prst="rect">
            <a:avLst/>
          </a:prstGeom>
          <a:noFill/>
          <a:ln w="9525">
            <a:noFill/>
          </a:ln>
        </p:spPr>
        <p:txBody>
          <a:bodyPr lIns="91438" tIns="45719" rIns="91438" bIns="45719" anchor="t" anchorCtr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2024</a:t>
            </a:r>
            <a:r>
              <a: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年浙江省水利专业</a:t>
            </a:r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高级工程师</a:t>
            </a:r>
            <a:endParaRPr lang="en-US" altLang="zh-CN" sz="36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ts val="4500"/>
              </a:lnSpc>
            </a:pPr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职务任职资格考试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350" y="4090988"/>
            <a:ext cx="9131300" cy="855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01" name="矩形 3"/>
          <p:cNvSpPr/>
          <p:nvPr/>
        </p:nvSpPr>
        <p:spPr>
          <a:xfrm>
            <a:off x="4763" y="4183063"/>
            <a:ext cx="9131300" cy="737235"/>
          </a:xfrm>
          <a:prstGeom prst="rect">
            <a:avLst/>
          </a:prstGeom>
          <a:noFill/>
          <a:ln w="9525">
            <a:noFill/>
          </a:ln>
        </p:spPr>
        <p:txBody>
          <a:bodyPr lIns="91438" tIns="45719" rIns="91438" bIns="45719" anchor="t" anchorCtr="0">
            <a:spAutoFit/>
          </a:bodyPr>
          <a:lstStyle/>
          <a:p>
            <a:pPr algn="ctr">
              <a:lnSpc>
                <a:spcPts val="2525"/>
              </a:lnSpc>
            </a:pPr>
            <a:r>
              <a:rPr lang="zh-CN" altLang="en-US" b="1" dirty="0">
                <a:solidFill>
                  <a:srgbClr val="0B56B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Calibri" panose="020F0502020204030204" pitchFamily="34" charset="0"/>
              </a:rPr>
              <a:t>继续教育学院 </a:t>
            </a:r>
            <a:endParaRPr lang="en-US" altLang="zh-CN" b="1" dirty="0">
              <a:solidFill>
                <a:srgbClr val="0B56B1"/>
              </a:solidFill>
              <a:latin typeface="楷体" panose="02010609060101010101" pitchFamily="49" charset="-122"/>
              <a:ea typeface="楷体" panose="02010609060101010101" pitchFamily="49" charset="-122"/>
              <a:sym typeface="Calibri" panose="020F0502020204030204" pitchFamily="34" charset="0"/>
            </a:endParaRPr>
          </a:p>
          <a:p>
            <a:pPr algn="ctr">
              <a:lnSpc>
                <a:spcPts val="2525"/>
              </a:lnSpc>
            </a:pPr>
            <a:r>
              <a:rPr lang="en-US" altLang="zh-CN" b="1" dirty="0">
                <a:solidFill>
                  <a:srgbClr val="0B56B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Calibri" panose="020F0502020204030204" pitchFamily="34" charset="0"/>
              </a:rPr>
              <a:t>2024</a:t>
            </a:r>
            <a:r>
              <a:rPr lang="zh-CN" altLang="en-US" b="1" dirty="0">
                <a:solidFill>
                  <a:srgbClr val="0B56B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Calibri" panose="020F0502020204030204" pitchFamily="34" charset="0"/>
              </a:rPr>
              <a:t>年</a:t>
            </a:r>
            <a:r>
              <a:rPr lang="en-US" altLang="zh-CN" b="1" dirty="0">
                <a:solidFill>
                  <a:srgbClr val="0B56B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Calibri" panose="020F0502020204030204" pitchFamily="34" charset="0"/>
              </a:rPr>
              <a:t>7</a:t>
            </a:r>
            <a:r>
              <a:rPr lang="zh-CN" altLang="en-US" b="1" dirty="0">
                <a:solidFill>
                  <a:srgbClr val="0B56B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Calibri" panose="020F0502020204030204" pitchFamily="34" charset="0"/>
              </a:rPr>
              <a:t>月</a:t>
            </a:r>
          </a:p>
        </p:txBody>
      </p:sp>
      <p:sp>
        <p:nvSpPr>
          <p:cNvPr id="4102" name="矩形 3"/>
          <p:cNvSpPr/>
          <p:nvPr/>
        </p:nvSpPr>
        <p:spPr>
          <a:xfrm>
            <a:off x="0" y="2224088"/>
            <a:ext cx="9144000" cy="990600"/>
          </a:xfrm>
          <a:prstGeom prst="rect">
            <a:avLst/>
          </a:prstGeom>
          <a:noFill/>
          <a:ln w="9525">
            <a:noFill/>
          </a:ln>
        </p:spPr>
        <p:txBody>
          <a:bodyPr lIns="91438" tIns="45719" rIns="91438" bIns="45719" anchor="t" anchorCtr="0">
            <a:spAutoFit/>
          </a:bodyPr>
          <a:lstStyle/>
          <a:p>
            <a:pPr algn="ctr">
              <a:lnSpc>
                <a:spcPts val="7000"/>
              </a:lnSpc>
            </a:pPr>
            <a:r>
              <a:rPr lang="zh-CN" altLang="en-US" sz="6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 务 培 训</a:t>
            </a:r>
          </a:p>
        </p:txBody>
      </p:sp>
    </p:spTree>
    <p:custDataLst>
      <p:tags r:id="rId1"/>
    </p:custDataLst>
  </p:cSld>
  <p:clrMapOvr>
    <a:masterClrMapping/>
  </p:clrMapOvr>
  <p:transition advTm="0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直接连接符 25"/>
          <p:cNvCxnSpPr/>
          <p:nvPr/>
        </p:nvCxnSpPr>
        <p:spPr>
          <a:xfrm flipV="1">
            <a:off x="-14287" y="701675"/>
            <a:ext cx="8015288" cy="3175"/>
          </a:xfrm>
          <a:prstGeom prst="line">
            <a:avLst/>
          </a:prstGeom>
          <a:ln w="28575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2" name="矩形 27"/>
          <p:cNvSpPr/>
          <p:nvPr/>
        </p:nvSpPr>
        <p:spPr>
          <a:xfrm>
            <a:off x="331788" y="147638"/>
            <a:ext cx="2032000" cy="4619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2400" b="1" dirty="0">
                <a:solidFill>
                  <a:srgbClr val="01488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一、考试概况</a:t>
            </a:r>
          </a:p>
        </p:txBody>
      </p:sp>
      <p:cxnSp>
        <p:nvCxnSpPr>
          <p:cNvPr id="14" name="直接连接符 13"/>
          <p:cNvCxnSpPr/>
          <p:nvPr/>
        </p:nvCxnSpPr>
        <p:spPr>
          <a:xfrm flipV="1">
            <a:off x="-14287" y="701675"/>
            <a:ext cx="8015288" cy="3175"/>
          </a:xfrm>
          <a:prstGeom prst="line">
            <a:avLst/>
          </a:prstGeom>
          <a:ln w="28575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 bwMode="auto">
          <a:xfrm>
            <a:off x="2801938" y="1431925"/>
            <a:ext cx="5543550" cy="711200"/>
          </a:xfrm>
          <a:prstGeom prst="rect">
            <a:avLst/>
          </a:prstGeom>
          <a:solidFill>
            <a:srgbClr val="005DA2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等腰三角形 5"/>
          <p:cNvSpPr/>
          <p:nvPr/>
        </p:nvSpPr>
        <p:spPr bwMode="auto">
          <a:xfrm rot="5400000">
            <a:off x="1431925" y="857250"/>
            <a:ext cx="711200" cy="1860550"/>
          </a:xfrm>
          <a:custGeom>
            <a:avLst/>
            <a:gdLst/>
            <a:ahLst/>
            <a:cxnLst/>
            <a:rect l="l" t="t" r="r" b="b"/>
            <a:pathLst>
              <a:path w="1450218" h="1860602">
                <a:moveTo>
                  <a:pt x="0" y="1860602"/>
                </a:moveTo>
                <a:lnTo>
                  <a:pt x="0" y="132410"/>
                </a:lnTo>
                <a:lnTo>
                  <a:pt x="582757" y="132410"/>
                </a:lnTo>
                <a:lnTo>
                  <a:pt x="725109" y="0"/>
                </a:lnTo>
                <a:lnTo>
                  <a:pt x="867461" y="132410"/>
                </a:lnTo>
                <a:lnTo>
                  <a:pt x="1450218" y="132410"/>
                </a:lnTo>
                <a:lnTo>
                  <a:pt x="1450218" y="1860602"/>
                </a:lnTo>
                <a:close/>
              </a:path>
            </a:pathLst>
          </a:custGeom>
          <a:solidFill>
            <a:srgbClr val="005DA2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5126" name="组合 19"/>
          <p:cNvGrpSpPr/>
          <p:nvPr/>
        </p:nvGrpSpPr>
        <p:grpSpPr>
          <a:xfrm>
            <a:off x="857250" y="2376488"/>
            <a:ext cx="1860550" cy="736600"/>
            <a:chOff x="857250" y="3049588"/>
            <a:chExt cx="1860550" cy="1450975"/>
          </a:xfrm>
        </p:grpSpPr>
        <p:sp>
          <p:nvSpPr>
            <p:cNvPr id="17" name="等腰三角形 30"/>
            <p:cNvSpPr/>
            <p:nvPr/>
          </p:nvSpPr>
          <p:spPr>
            <a:xfrm rot="5400000" flipH="1">
              <a:off x="1062037" y="2844800"/>
              <a:ext cx="1450975" cy="1860550"/>
            </a:xfrm>
            <a:custGeom>
              <a:avLst/>
              <a:gdLst/>
              <a:ahLst/>
              <a:cxnLst/>
              <a:rect l="l" t="t" r="r" b="b"/>
              <a:pathLst>
                <a:path w="1450218" h="1860602">
                  <a:moveTo>
                    <a:pt x="0" y="132410"/>
                  </a:moveTo>
                  <a:lnTo>
                    <a:pt x="0" y="1860602"/>
                  </a:lnTo>
                  <a:lnTo>
                    <a:pt x="1450218" y="1860602"/>
                  </a:lnTo>
                  <a:lnTo>
                    <a:pt x="1450218" y="132410"/>
                  </a:lnTo>
                  <a:lnTo>
                    <a:pt x="867461" y="132410"/>
                  </a:lnTo>
                  <a:lnTo>
                    <a:pt x="725109" y="0"/>
                  </a:lnTo>
                  <a:lnTo>
                    <a:pt x="582757" y="132410"/>
                  </a:lnTo>
                  <a:close/>
                </a:path>
              </a:pathLst>
            </a:custGeom>
            <a:solidFill>
              <a:srgbClr val="C4C7CB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31863" y="3406775"/>
              <a:ext cx="1700212" cy="369332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>
              <a:defPPr>
                <a:defRPr lang="zh-CN"/>
              </a:defPPr>
              <a:lvl1pPr>
                <a:defRPr sz="22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1" i="0" u="none" strike="noStrike" kern="0" cap="none" spc="30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20" name="矩形 19"/>
          <p:cNvSpPr/>
          <p:nvPr/>
        </p:nvSpPr>
        <p:spPr bwMode="auto">
          <a:xfrm>
            <a:off x="2800350" y="2376488"/>
            <a:ext cx="5545138" cy="736600"/>
          </a:xfrm>
          <a:prstGeom prst="rect">
            <a:avLst/>
          </a:prstGeom>
          <a:solidFill>
            <a:srgbClr val="C4C7CB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30" name="TextBox 22"/>
          <p:cNvSpPr txBox="1"/>
          <p:nvPr/>
        </p:nvSpPr>
        <p:spPr>
          <a:xfrm>
            <a:off x="1143000" y="1571625"/>
            <a:ext cx="1211263" cy="4000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考试名称</a:t>
            </a:r>
          </a:p>
        </p:txBody>
      </p:sp>
      <p:sp>
        <p:nvSpPr>
          <p:cNvPr id="24" name="矩形 23"/>
          <p:cNvSpPr/>
          <p:nvPr/>
        </p:nvSpPr>
        <p:spPr bwMode="auto">
          <a:xfrm>
            <a:off x="2801854" y="3288670"/>
            <a:ext cx="5548339" cy="839470"/>
          </a:xfrm>
          <a:prstGeom prst="rect">
            <a:avLst/>
          </a:prstGeom>
          <a:solidFill>
            <a:srgbClr val="005DA2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5" name="等腰三角形 5"/>
          <p:cNvSpPr/>
          <p:nvPr/>
        </p:nvSpPr>
        <p:spPr bwMode="auto">
          <a:xfrm rot="5400000">
            <a:off x="1439863" y="2778125"/>
            <a:ext cx="711200" cy="1860550"/>
          </a:xfrm>
          <a:custGeom>
            <a:avLst/>
            <a:gdLst/>
            <a:ahLst/>
            <a:cxnLst/>
            <a:rect l="l" t="t" r="r" b="b"/>
            <a:pathLst>
              <a:path w="1450218" h="1860602">
                <a:moveTo>
                  <a:pt x="0" y="1860602"/>
                </a:moveTo>
                <a:lnTo>
                  <a:pt x="0" y="132410"/>
                </a:lnTo>
                <a:lnTo>
                  <a:pt x="582757" y="132410"/>
                </a:lnTo>
                <a:lnTo>
                  <a:pt x="725109" y="0"/>
                </a:lnTo>
                <a:lnTo>
                  <a:pt x="867461" y="132410"/>
                </a:lnTo>
                <a:lnTo>
                  <a:pt x="1450218" y="132410"/>
                </a:lnTo>
                <a:lnTo>
                  <a:pt x="1450218" y="1860602"/>
                </a:lnTo>
                <a:close/>
              </a:path>
            </a:pathLst>
          </a:custGeom>
          <a:solidFill>
            <a:srgbClr val="005DA2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33" name="TextBox 26"/>
          <p:cNvSpPr txBox="1"/>
          <p:nvPr/>
        </p:nvSpPr>
        <p:spPr>
          <a:xfrm>
            <a:off x="1127125" y="3492500"/>
            <a:ext cx="1211263" cy="4000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考试地址</a:t>
            </a:r>
          </a:p>
        </p:txBody>
      </p:sp>
      <p:sp>
        <p:nvSpPr>
          <p:cNvPr id="5134" name="矩形 27"/>
          <p:cNvSpPr/>
          <p:nvPr/>
        </p:nvSpPr>
        <p:spPr>
          <a:xfrm>
            <a:off x="2713038" y="1603375"/>
            <a:ext cx="571500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2024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年浙江省水利专业高级工程师职务任职资格考试</a:t>
            </a:r>
          </a:p>
        </p:txBody>
      </p:sp>
      <p:sp>
        <p:nvSpPr>
          <p:cNvPr id="5135" name="TextBox 28"/>
          <p:cNvSpPr txBox="1"/>
          <p:nvPr/>
        </p:nvSpPr>
        <p:spPr>
          <a:xfrm>
            <a:off x="1127125" y="2563813"/>
            <a:ext cx="1209675" cy="4000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2000" b="1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考试时间</a:t>
            </a:r>
          </a:p>
        </p:txBody>
      </p:sp>
      <p:sp>
        <p:nvSpPr>
          <p:cNvPr id="5136" name="矩形 29"/>
          <p:cNvSpPr/>
          <p:nvPr/>
        </p:nvSpPr>
        <p:spPr>
          <a:xfrm>
            <a:off x="3143240" y="2381499"/>
            <a:ext cx="5357813" cy="733534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lnSpc>
                <a:spcPts val="2500"/>
              </a:lnSpc>
            </a:pPr>
            <a:r>
              <a:rPr lang="zh-CN" altLang="en-US" b="1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第一场：</a:t>
            </a:r>
            <a:r>
              <a:rPr lang="en-US" altLang="zh-CN" b="1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08:30-10:00    </a:t>
            </a:r>
            <a:r>
              <a:rPr lang="zh-CN" altLang="en-US" b="1" dirty="0" smtClean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第三场：</a:t>
            </a:r>
            <a:r>
              <a:rPr lang="en-US" altLang="zh-CN" b="1" dirty="0" smtClean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14:00-15:30</a:t>
            </a:r>
          </a:p>
          <a:p>
            <a:pPr>
              <a:lnSpc>
                <a:spcPts val="2500"/>
              </a:lnSpc>
            </a:pPr>
            <a:r>
              <a:rPr lang="zh-CN" altLang="en-US" b="1" dirty="0" smtClean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第二场：</a:t>
            </a:r>
            <a:r>
              <a:rPr lang="en-US" altLang="zh-CN" b="1" dirty="0" smtClean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10:00-12:00</a:t>
            </a:r>
            <a:endParaRPr lang="zh-CN" altLang="en-US" b="1" dirty="0">
              <a:solidFill>
                <a:srgbClr val="2D54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37" name="矩形 30"/>
          <p:cNvSpPr/>
          <p:nvPr/>
        </p:nvSpPr>
        <p:spPr>
          <a:xfrm>
            <a:off x="2798679" y="3357568"/>
            <a:ext cx="5544000" cy="679801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ts val="24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现教北楼机房：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405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406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409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506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509</a:t>
            </a:r>
          </a:p>
          <a:p>
            <a:pPr>
              <a:lnSpc>
                <a:spcPts val="2400"/>
              </a:lnSpc>
            </a:pPr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教南楼机房</a:t>
            </a:r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301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305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309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313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401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405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413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511</a:t>
            </a:r>
            <a:endParaRPr lang="en-US" altLang="zh-CN"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直接连接符 25"/>
          <p:cNvCxnSpPr/>
          <p:nvPr/>
        </p:nvCxnSpPr>
        <p:spPr>
          <a:xfrm flipV="1">
            <a:off x="-14287" y="701675"/>
            <a:ext cx="8015288" cy="3175"/>
          </a:xfrm>
          <a:prstGeom prst="line">
            <a:avLst/>
          </a:prstGeom>
          <a:ln w="28575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6" name="矩形 27"/>
          <p:cNvSpPr/>
          <p:nvPr/>
        </p:nvSpPr>
        <p:spPr>
          <a:xfrm>
            <a:off x="331788" y="147638"/>
            <a:ext cx="2032000" cy="4619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2400" b="1" dirty="0">
                <a:solidFill>
                  <a:srgbClr val="01488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二、监考流程</a:t>
            </a:r>
          </a:p>
        </p:txBody>
      </p:sp>
      <p:cxnSp>
        <p:nvCxnSpPr>
          <p:cNvPr id="14" name="直接连接符 13"/>
          <p:cNvCxnSpPr/>
          <p:nvPr/>
        </p:nvCxnSpPr>
        <p:spPr>
          <a:xfrm flipV="1">
            <a:off x="-14287" y="701675"/>
            <a:ext cx="8015288" cy="3175"/>
          </a:xfrm>
          <a:prstGeom prst="line">
            <a:avLst/>
          </a:prstGeom>
          <a:ln w="28575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8" name="矩形 7"/>
          <p:cNvSpPr/>
          <p:nvPr/>
        </p:nvSpPr>
        <p:spPr>
          <a:xfrm>
            <a:off x="222250" y="855663"/>
            <a:ext cx="8556625" cy="39128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just" eaLnBrk="0" hangingPunct="0">
              <a:lnSpc>
                <a:spcPts val="3000"/>
              </a:lnSpc>
              <a:spcAft>
                <a:spcPts val="600"/>
              </a:spcAft>
              <a:buClr>
                <a:schemeClr val="hlink"/>
              </a:buClr>
            </a:pP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开考</a:t>
            </a:r>
            <a:r>
              <a:rPr lang="zh-CN" altLang="en-US" sz="1600" dirty="0" smtClean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25</a:t>
            </a:r>
            <a:r>
              <a:rPr lang="zh-CN" altLang="en-US" sz="1600" dirty="0" smtClean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进入试场，检查座位安排情况</a:t>
            </a:r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座位标签，已贴在电脑左上角</a:t>
            </a:r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>
              <a:solidFill>
                <a:srgbClr val="2D54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0" hangingPunct="0">
              <a:lnSpc>
                <a:spcPts val="2500"/>
              </a:lnSpc>
              <a:spcAft>
                <a:spcPts val="600"/>
              </a:spcAft>
              <a:buClr>
                <a:schemeClr val="hlink"/>
              </a:buClr>
            </a:pPr>
            <a:r>
              <a:rPr lang="en-US" altLang="zh-CN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开考前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15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分钟应考人员凭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有效期</a:t>
            </a:r>
            <a:r>
              <a:rPr lang="zh-CN" altLang="en-US" sz="16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</a:t>
            </a:r>
            <a:r>
              <a:rPr lang="zh-CN" altLang="en-US" sz="1600" dirty="0" smtClean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的身份证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原件、</a:t>
            </a:r>
            <a:r>
              <a:rPr lang="zh-CN" altLang="en-US" sz="1600" dirty="0" smtClean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准考证入场，</a:t>
            </a:r>
            <a:r>
              <a:rPr lang="zh-CN" altLang="en-US" sz="16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无法提供有效身份证的，可以提供由公安机关出具的有考生本人照片的户籍证明原件（公安机关盖章）、临时身份证、护照或社保卡原件，作为替代，</a:t>
            </a:r>
            <a:r>
              <a:rPr lang="zh-CN" altLang="en-US" sz="16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姓名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、身份证号不符不得</a:t>
            </a:r>
            <a:r>
              <a:rPr lang="zh-CN" altLang="en-US" sz="16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入场，</a:t>
            </a:r>
            <a:r>
              <a:rPr lang="zh-CN" altLang="en-US" sz="1600" dirty="0" smtClean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检查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人数并组织</a:t>
            </a:r>
            <a:r>
              <a:rPr lang="zh-CN" altLang="en-US" sz="1600" dirty="0" smtClean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签到，并</a:t>
            </a:r>
            <a:r>
              <a:rPr lang="zh-CN" altLang="en-US" sz="16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要求应考人员关闭手机并统一装入考场手机存放袋</a:t>
            </a:r>
            <a:r>
              <a:rPr lang="zh-CN" altLang="en-US" sz="1600" dirty="0" smtClean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所有书籍资料等物品放至指定位置，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桌面上只允许留有身份证、准考证和笔</a:t>
            </a:r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  <a:p>
            <a:pPr algn="just" eaLnBrk="0" hangingPunct="0">
              <a:lnSpc>
                <a:spcPts val="2500"/>
              </a:lnSpc>
              <a:spcAft>
                <a:spcPts val="600"/>
              </a:spcAft>
              <a:buClr>
                <a:schemeClr val="hlink"/>
              </a:buClr>
            </a:pPr>
            <a:r>
              <a:rPr lang="en-US" altLang="zh-CN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开考前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5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分钟宣读考场规则，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强调考生严格按照准考证上座位号码对号入座，否则以作弊论处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。考试过程中，如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案例题需笔和草稿纸进行计算，请应考人员举手提出</a:t>
            </a:r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>
              <a:solidFill>
                <a:srgbClr val="2D54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0" hangingPunct="0">
              <a:lnSpc>
                <a:spcPts val="2500"/>
              </a:lnSpc>
              <a:buClr>
                <a:schemeClr val="hlink"/>
              </a:buClr>
            </a:pP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上午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8:30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10:30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、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14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：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00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正式宣布开始考试，并提醒考生：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①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只需输入身份证号码，无需输入密码即可开始考试</a:t>
            </a:r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②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试卷字体可结合自身要求调整大小，具体在考试系统左上角位置点击</a:t>
            </a:r>
            <a:r>
              <a:rPr lang="zh-CN" altLang="en-US" sz="16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“大、中、小”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按钮</a:t>
            </a:r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③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开考</a:t>
            </a:r>
            <a:r>
              <a:rPr lang="en-US" altLang="zh-CN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60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分钟后，方准交卷离场。</a:t>
            </a:r>
          </a:p>
        </p:txBody>
      </p:sp>
      <p:sp>
        <p:nvSpPr>
          <p:cNvPr id="6149" name="矩形 8"/>
          <p:cNvSpPr/>
          <p:nvPr/>
        </p:nvSpPr>
        <p:spPr>
          <a:xfrm>
            <a:off x="436563" y="936625"/>
            <a:ext cx="785812" cy="317500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txBody>
          <a:bodyPr anchor="t" anchorCtr="0"/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</a:t>
            </a:r>
          </a:p>
        </p:txBody>
      </p:sp>
      <p:sp>
        <p:nvSpPr>
          <p:cNvPr id="6150" name="矩形 9"/>
          <p:cNvSpPr/>
          <p:nvPr/>
        </p:nvSpPr>
        <p:spPr>
          <a:xfrm>
            <a:off x="436563" y="1338263"/>
            <a:ext cx="785812" cy="317500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txBody>
          <a:bodyPr anchor="t" anchorCtr="0"/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</a:t>
            </a:r>
          </a:p>
        </p:txBody>
      </p:sp>
      <p:sp>
        <p:nvSpPr>
          <p:cNvPr id="6151" name="矩形 10"/>
          <p:cNvSpPr/>
          <p:nvPr/>
        </p:nvSpPr>
        <p:spPr>
          <a:xfrm>
            <a:off x="428625" y="3024026"/>
            <a:ext cx="785813" cy="317500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txBody>
          <a:bodyPr anchor="t" anchorCtr="0"/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</a:t>
            </a:r>
          </a:p>
        </p:txBody>
      </p:sp>
      <p:sp>
        <p:nvSpPr>
          <p:cNvPr id="6152" name="矩形 11"/>
          <p:cNvSpPr/>
          <p:nvPr/>
        </p:nvSpPr>
        <p:spPr>
          <a:xfrm>
            <a:off x="428625" y="3714758"/>
            <a:ext cx="785813" cy="317500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txBody>
          <a:bodyPr anchor="t" anchorCtr="0"/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直接连接符 25"/>
          <p:cNvCxnSpPr/>
          <p:nvPr/>
        </p:nvCxnSpPr>
        <p:spPr>
          <a:xfrm flipV="1">
            <a:off x="-14287" y="701675"/>
            <a:ext cx="8015288" cy="3175"/>
          </a:xfrm>
          <a:prstGeom prst="line">
            <a:avLst/>
          </a:prstGeom>
          <a:ln w="28575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0" name="矩形 27"/>
          <p:cNvSpPr/>
          <p:nvPr/>
        </p:nvSpPr>
        <p:spPr>
          <a:xfrm>
            <a:off x="331788" y="147638"/>
            <a:ext cx="2032000" cy="4619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2400" b="1" dirty="0">
                <a:solidFill>
                  <a:srgbClr val="01488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二、监考流程</a:t>
            </a:r>
          </a:p>
        </p:txBody>
      </p:sp>
      <p:cxnSp>
        <p:nvCxnSpPr>
          <p:cNvPr id="14" name="直接连接符 13"/>
          <p:cNvCxnSpPr/>
          <p:nvPr/>
        </p:nvCxnSpPr>
        <p:spPr>
          <a:xfrm flipV="1">
            <a:off x="-14287" y="701675"/>
            <a:ext cx="8015288" cy="3175"/>
          </a:xfrm>
          <a:prstGeom prst="line">
            <a:avLst/>
          </a:prstGeom>
          <a:ln w="28575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2" name="矩形 7"/>
          <p:cNvSpPr/>
          <p:nvPr/>
        </p:nvSpPr>
        <p:spPr>
          <a:xfrm>
            <a:off x="231775" y="857250"/>
            <a:ext cx="8572500" cy="42735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eaLnBrk="0" hangingPunct="0">
              <a:lnSpc>
                <a:spcPts val="3000"/>
              </a:lnSpc>
              <a:spcAft>
                <a:spcPts val="600"/>
              </a:spcAft>
              <a:buClr>
                <a:schemeClr val="hlink"/>
              </a:buClr>
            </a:pP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开考后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15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分钟考生不得入场，按缺考处理。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缺考人员，由监考老师在考生签到单的备注栏填写“缺考”，并将缺考人员的准考证号和信息填入</a:t>
            </a:r>
            <a:r>
              <a:rPr lang="zh-CN" altLang="en-US" sz="16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考场记录表</a:t>
            </a:r>
            <a:r>
              <a:rPr lang="zh-CN" altLang="en-US" sz="16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lnSpc>
                <a:spcPts val="3000"/>
              </a:lnSpc>
              <a:spcAft>
                <a:spcPts val="600"/>
              </a:spcAft>
              <a:buClr>
                <a:schemeClr val="hlink"/>
              </a:buClr>
            </a:pPr>
            <a:r>
              <a:rPr lang="en-US" altLang="zh-CN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考试过程中，如发生考生违纪和舞弊情况，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应按照规定告知考生，并记录</a:t>
            </a:r>
            <a:r>
              <a:rPr lang="zh-CN" altLang="en-US" sz="1600" b="1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违纪情况说明</a:t>
            </a:r>
            <a:r>
              <a:rPr lang="zh-CN" altLang="en-US" sz="16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应有</a:t>
            </a:r>
            <a:r>
              <a:rPr lang="en-US" altLang="zh-CN" sz="16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名及以上监考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人员签字，</a:t>
            </a:r>
            <a:r>
              <a:rPr lang="zh-CN" altLang="en-US" sz="16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并要求考生立即离场</a:t>
            </a:r>
            <a:r>
              <a:rPr lang="zh-CN" altLang="en-US" sz="1600" dirty="0" smtClean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如遇考生扰乱考场秩序</a:t>
            </a:r>
            <a:r>
              <a:rPr lang="zh-CN" altLang="en-US" sz="1600" dirty="0" smtClean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、中暑等异常情况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，应及时采取措施，并立即报告考务办公室。</a:t>
            </a:r>
            <a:endParaRPr lang="en-US" altLang="zh-CN" sz="1600" dirty="0">
              <a:solidFill>
                <a:srgbClr val="2D54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lnSpc>
                <a:spcPts val="3000"/>
              </a:lnSpc>
              <a:buClr>
                <a:schemeClr val="hlink"/>
              </a:buClr>
            </a:pPr>
            <a:r>
              <a:rPr lang="en-US" altLang="zh-CN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开考后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60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分钟，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允许考生提交试卷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，并</a:t>
            </a:r>
            <a:r>
              <a:rPr lang="zh-CN" altLang="en-US" sz="1600" dirty="0" smtClean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要求其迅速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离开考场。</a:t>
            </a:r>
            <a:endParaRPr lang="en-US" altLang="zh-CN" sz="1600" dirty="0">
              <a:solidFill>
                <a:srgbClr val="2D54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</a:pPr>
            <a:r>
              <a:rPr lang="en-US" altLang="zh-CN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考试结束前</a:t>
            </a:r>
            <a:r>
              <a:rPr lang="en-US" altLang="zh-CN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分钟，提醒考生</a:t>
            </a:r>
            <a:r>
              <a:rPr lang="en-US" altLang="zh-CN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"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距考试结束还有</a:t>
            </a:r>
            <a:r>
              <a:rPr lang="en-US" altLang="zh-CN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</a:t>
            </a:r>
            <a:r>
              <a:rPr lang="en-US" altLang="zh-CN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"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>
              <a:solidFill>
                <a:srgbClr val="2D54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lnSpc>
                <a:spcPts val="3000"/>
              </a:lnSpc>
              <a:buClr>
                <a:schemeClr val="hlink"/>
              </a:buClr>
            </a:pPr>
            <a:r>
              <a:rPr lang="en-US" altLang="zh-CN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考试结束后，组织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考生</a:t>
            </a:r>
            <a:r>
              <a:rPr lang="en-US" altLang="zh-CN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分钟内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完成退场，重点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提醒考生不要忘记带走自己随身的物品，尤其是身份证、手机、钱包等物品</a:t>
            </a:r>
            <a:r>
              <a:rPr lang="zh-CN" altLang="en-US" sz="16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>
              <a:solidFill>
                <a:srgbClr val="2D54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lnSpc>
                <a:spcPts val="3200"/>
              </a:lnSpc>
              <a:buClr>
                <a:schemeClr val="hlink"/>
              </a:buClr>
            </a:pPr>
            <a:endParaRPr lang="en-US" altLang="zh-CN" sz="1600" dirty="0">
              <a:solidFill>
                <a:srgbClr val="2D54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3" name="矩形 8"/>
          <p:cNvSpPr/>
          <p:nvPr/>
        </p:nvSpPr>
        <p:spPr>
          <a:xfrm>
            <a:off x="446088" y="968375"/>
            <a:ext cx="785812" cy="317500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txBody>
          <a:bodyPr anchor="t" anchorCtr="0"/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</a:t>
            </a:r>
          </a:p>
        </p:txBody>
      </p:sp>
      <p:sp>
        <p:nvSpPr>
          <p:cNvPr id="7174" name="矩形 12"/>
          <p:cNvSpPr/>
          <p:nvPr/>
        </p:nvSpPr>
        <p:spPr>
          <a:xfrm>
            <a:off x="446088" y="1785938"/>
            <a:ext cx="785812" cy="317500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txBody>
          <a:bodyPr anchor="t" anchorCtr="0"/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</a:t>
            </a:r>
          </a:p>
        </p:txBody>
      </p:sp>
      <p:sp>
        <p:nvSpPr>
          <p:cNvPr id="7175" name="矩形 14"/>
          <p:cNvSpPr/>
          <p:nvPr/>
        </p:nvSpPr>
        <p:spPr>
          <a:xfrm>
            <a:off x="446088" y="3024188"/>
            <a:ext cx="785812" cy="315912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txBody>
          <a:bodyPr anchor="t" anchorCtr="0"/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</a:t>
            </a:r>
          </a:p>
        </p:txBody>
      </p:sp>
      <p:sp>
        <p:nvSpPr>
          <p:cNvPr id="7176" name="矩形 15"/>
          <p:cNvSpPr/>
          <p:nvPr/>
        </p:nvSpPr>
        <p:spPr>
          <a:xfrm>
            <a:off x="446088" y="3468688"/>
            <a:ext cx="785812" cy="317500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txBody>
          <a:bodyPr anchor="t" anchorCtr="0"/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</a:t>
            </a:r>
          </a:p>
        </p:txBody>
      </p:sp>
      <p:sp>
        <p:nvSpPr>
          <p:cNvPr id="7177" name="矩形 16"/>
          <p:cNvSpPr/>
          <p:nvPr/>
        </p:nvSpPr>
        <p:spPr>
          <a:xfrm>
            <a:off x="446088" y="3929063"/>
            <a:ext cx="785812" cy="317500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txBody>
          <a:bodyPr anchor="t" anchorCtr="0"/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直接连接符 25"/>
          <p:cNvCxnSpPr/>
          <p:nvPr/>
        </p:nvCxnSpPr>
        <p:spPr>
          <a:xfrm flipV="1">
            <a:off x="-14287" y="701675"/>
            <a:ext cx="8015288" cy="3175"/>
          </a:xfrm>
          <a:prstGeom prst="line">
            <a:avLst/>
          </a:prstGeom>
          <a:ln w="28575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4" name="矩形 27"/>
          <p:cNvSpPr/>
          <p:nvPr/>
        </p:nvSpPr>
        <p:spPr>
          <a:xfrm>
            <a:off x="331788" y="147638"/>
            <a:ext cx="2032000" cy="4619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2400" b="1" dirty="0">
                <a:solidFill>
                  <a:srgbClr val="01488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三、注意事项</a:t>
            </a:r>
          </a:p>
        </p:txBody>
      </p:sp>
      <p:cxnSp>
        <p:nvCxnSpPr>
          <p:cNvPr id="14" name="直接连接符 13"/>
          <p:cNvCxnSpPr/>
          <p:nvPr/>
        </p:nvCxnSpPr>
        <p:spPr>
          <a:xfrm flipV="1">
            <a:off x="-14287" y="701675"/>
            <a:ext cx="8015288" cy="3175"/>
          </a:xfrm>
          <a:prstGeom prst="line">
            <a:avLst/>
          </a:prstGeom>
          <a:ln w="28575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文本占位符 2"/>
          <p:cNvSpPr txBox="1"/>
          <p:nvPr/>
        </p:nvSpPr>
        <p:spPr>
          <a:xfrm>
            <a:off x="357188" y="747713"/>
            <a:ext cx="8001000" cy="3618939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marL="268605" indent="-257175" algn="just">
              <a:lnSpc>
                <a:spcPts val="2500"/>
              </a:lnSpc>
              <a:spcAft>
                <a:spcPts val="0"/>
              </a:spcAft>
              <a:buClr>
                <a:srgbClr val="0563C1"/>
              </a:buClr>
              <a:buFont typeface="Wingdings" panose="05000000000000000000" pitchFamily="2" charset="2"/>
              <a:buChar char="u"/>
            </a:pPr>
            <a:r>
              <a:rPr lang="zh-CN" altLang="en-US" sz="1600" b="1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 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考试过程中，请监考老师务必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严格核对准考证、身份证、座位标签和人员形象是否与电脑中显示的相符</a:t>
            </a:r>
            <a:r>
              <a:rPr lang="zh-CN" altLang="en-US" sz="1600" dirty="0" smtClean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，发现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问题及时报告考务</a:t>
            </a:r>
            <a:r>
              <a:rPr lang="zh-CN" altLang="en-US" sz="1600" dirty="0" smtClean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办公室，并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给予记载。</a:t>
            </a:r>
            <a:endParaRPr lang="en-US" altLang="zh-CN" sz="1600" dirty="0">
              <a:solidFill>
                <a:srgbClr val="2D54F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marL="268605" indent="-257175" algn="just">
              <a:lnSpc>
                <a:spcPts val="2500"/>
              </a:lnSpc>
              <a:spcAft>
                <a:spcPts val="0"/>
              </a:spcAft>
              <a:buClr>
                <a:srgbClr val="0563C1"/>
              </a:buClr>
              <a:buFont typeface="Wingdings" panose="05000000000000000000" pitchFamily="2" charset="2"/>
              <a:buChar char="u"/>
            </a:pP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 考试期间，请监考老师不要随意离开考场，不做与监考无关的事</a:t>
            </a:r>
            <a:r>
              <a:rPr lang="zh-CN" altLang="en-US" sz="1600" dirty="0" smtClean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，</a:t>
            </a:r>
            <a:r>
              <a:rPr lang="zh-CN" altLang="en-US" sz="16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尤其不得随意针对考场进行拍照或拍视频发送至网络平台，以免造成舆情</a:t>
            </a:r>
            <a:r>
              <a:rPr lang="zh-CN" altLang="en-US" sz="1600" dirty="0" smtClean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。考试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时不回答考生有关考试内容的任何问题。如有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考生提出“错题”异议，请监考老师将异议试题拍下后反馈至监考群，提醒考生继续答题，待考生交卷后到考务办公室处理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。同时记录在</a:t>
            </a:r>
            <a:r>
              <a:rPr lang="zh-CN" altLang="en-US" sz="1600" dirty="0" smtClean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考场记录表中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：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姓名</a:t>
            </a:r>
            <a:r>
              <a:rPr lang="en-US" altLang="zh-CN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+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准考证号，第</a:t>
            </a:r>
            <a:r>
              <a:rPr lang="en-US" altLang="zh-CN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X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题疑是错误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。</a:t>
            </a:r>
            <a:endParaRPr lang="en-US" altLang="zh-CN" sz="1600" dirty="0">
              <a:solidFill>
                <a:srgbClr val="2D54F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marL="268605" indent="-257175" algn="just">
              <a:lnSpc>
                <a:spcPts val="2500"/>
              </a:lnSpc>
              <a:spcAft>
                <a:spcPts val="0"/>
              </a:spcAft>
              <a:buClr>
                <a:srgbClr val="0563C1"/>
              </a:buClr>
              <a:buFont typeface="Wingdings" panose="05000000000000000000" pitchFamily="2" charset="2"/>
              <a:buChar char="u"/>
            </a:pP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 如遇到电脑故障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先将人员调整到备用机位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，在备用机为输入身份证后可继续答题，并及时联系机房维护人员处理（技术人员均已在考试群内）。</a:t>
            </a:r>
            <a:endParaRPr lang="en-US" altLang="zh-CN" sz="1600" dirty="0">
              <a:solidFill>
                <a:srgbClr val="2D54F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marL="268605" indent="-257175" algn="just">
              <a:lnSpc>
                <a:spcPts val="2500"/>
              </a:lnSpc>
              <a:buClr>
                <a:srgbClr val="0563C1"/>
              </a:buClr>
              <a:buFont typeface="Wingdings" panose="05000000000000000000" pitchFamily="2" charset="2"/>
              <a:buChar char="u"/>
            </a:pPr>
            <a:r>
              <a:rPr lang="en-US" altLang="zh-CN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 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楼层监考负责所在楼层考场联络工作，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及时收集考场相关表格</a:t>
            </a:r>
            <a:r>
              <a:rPr lang="zh-CN" altLang="en-US" sz="1600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，特殊情况顶替监考。</a:t>
            </a:r>
            <a:endParaRPr lang="en-US" altLang="zh-CN" sz="1600" dirty="0">
              <a:solidFill>
                <a:srgbClr val="2D54F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marL="268605" indent="-257175" algn="just">
              <a:lnSpc>
                <a:spcPts val="2500"/>
              </a:lnSpc>
              <a:buClr>
                <a:srgbClr val="0563C1"/>
              </a:buClr>
              <a:buFont typeface="Wingdings" panose="05000000000000000000" pitchFamily="2" charset="2"/>
              <a:buChar char="u"/>
            </a:pP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 监考过程中，如遇</a:t>
            </a:r>
            <a:r>
              <a:rPr lang="zh-CN" altLang="en-US" sz="16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突发情况请立即报告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考务办公室。</a:t>
            </a:r>
            <a:endParaRPr lang="en-US" altLang="zh-CN"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直接连接符 25"/>
          <p:cNvCxnSpPr/>
          <p:nvPr/>
        </p:nvCxnSpPr>
        <p:spPr>
          <a:xfrm flipV="1">
            <a:off x="-14287" y="701675"/>
            <a:ext cx="8015288" cy="3175"/>
          </a:xfrm>
          <a:prstGeom prst="line">
            <a:avLst/>
          </a:prstGeom>
          <a:ln w="28575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18" name="矩形 27"/>
          <p:cNvSpPr/>
          <p:nvPr/>
        </p:nvSpPr>
        <p:spPr>
          <a:xfrm>
            <a:off x="331788" y="147638"/>
            <a:ext cx="2032000" cy="4619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2400" b="1" dirty="0">
                <a:solidFill>
                  <a:srgbClr val="01488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四、模板样图</a:t>
            </a:r>
          </a:p>
        </p:txBody>
      </p:sp>
      <p:sp>
        <p:nvSpPr>
          <p:cNvPr id="9221" name="TextBox 8"/>
          <p:cNvSpPr txBox="1"/>
          <p:nvPr/>
        </p:nvSpPr>
        <p:spPr>
          <a:xfrm>
            <a:off x="428625" y="2000250"/>
            <a:ext cx="461963" cy="1246188"/>
          </a:xfrm>
          <a:prstGeom prst="rect">
            <a:avLst/>
          </a:prstGeom>
          <a:noFill/>
          <a:ln w="9525">
            <a:noFill/>
          </a:ln>
        </p:spPr>
        <p:txBody>
          <a:bodyPr vert="eaVert" wrap="none" anchor="t" anchorCtr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CN" altLang="en-US" b="1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准考证样板</a:t>
            </a:r>
          </a:p>
        </p:txBody>
      </p:sp>
      <p:sp>
        <p:nvSpPr>
          <p:cNvPr id="9222" name="TextBox 9"/>
          <p:cNvSpPr txBox="1"/>
          <p:nvPr/>
        </p:nvSpPr>
        <p:spPr>
          <a:xfrm>
            <a:off x="4857750" y="1714500"/>
            <a:ext cx="461963" cy="1708150"/>
          </a:xfrm>
          <a:prstGeom prst="rect">
            <a:avLst/>
          </a:prstGeom>
          <a:noFill/>
          <a:ln w="9525">
            <a:noFill/>
          </a:ln>
        </p:spPr>
        <p:txBody>
          <a:bodyPr vert="eaVert" wrap="none" anchor="t" anchorCtr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CN" altLang="en-US" b="1" dirty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考场记录表样板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71552"/>
            <a:ext cx="3076394" cy="3143272"/>
          </a:xfrm>
          <a:prstGeom prst="rect">
            <a:avLst/>
          </a:prstGeom>
          <a:ln w="25400"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1071552"/>
            <a:ext cx="2510806" cy="3146163"/>
          </a:xfrm>
          <a:prstGeom prst="rect">
            <a:avLst/>
          </a:prstGeom>
          <a:ln w="25400"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直接连接符 25"/>
          <p:cNvCxnSpPr/>
          <p:nvPr/>
        </p:nvCxnSpPr>
        <p:spPr>
          <a:xfrm flipV="1">
            <a:off x="-14287" y="701675"/>
            <a:ext cx="8015288" cy="3175"/>
          </a:xfrm>
          <a:prstGeom prst="line">
            <a:avLst/>
          </a:prstGeom>
          <a:ln w="28575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2" name="矩形 27"/>
          <p:cNvSpPr/>
          <p:nvPr/>
        </p:nvSpPr>
        <p:spPr>
          <a:xfrm>
            <a:off x="331788" y="147638"/>
            <a:ext cx="2032000" cy="4619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2400" b="1" dirty="0">
                <a:solidFill>
                  <a:srgbClr val="01488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五、其他说明</a:t>
            </a:r>
          </a:p>
        </p:txBody>
      </p:sp>
      <p:sp>
        <p:nvSpPr>
          <p:cNvPr id="10243" name="矩形 3"/>
          <p:cNvSpPr/>
          <p:nvPr/>
        </p:nvSpPr>
        <p:spPr>
          <a:xfrm>
            <a:off x="714375" y="1428750"/>
            <a:ext cx="7500938" cy="240065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000" b="1" dirty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dirty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000" b="1" dirty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医疗点设在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现教北楼和实验北楼</a:t>
            </a:r>
            <a:r>
              <a:rPr lang="zh-CN" altLang="en-US" sz="2000" b="1" dirty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入口处，有需要临时就医的可到医疗点进行简单治疗。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2000" b="1" dirty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2000" b="1" dirty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考试结束后，请监考老师将考务袋</a:t>
            </a:r>
            <a:r>
              <a:rPr lang="zh-CN" altLang="en-US" sz="2000" b="1" dirty="0" smtClean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交综合楼</a:t>
            </a:r>
            <a:r>
              <a:rPr lang="en-US" altLang="zh-CN" sz="2000" b="1" dirty="0" smtClean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105</a:t>
            </a:r>
            <a:r>
              <a:rPr lang="zh-CN" altLang="en-US" sz="2000" b="1" dirty="0" smtClean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报告厅主席台</a:t>
            </a:r>
            <a:r>
              <a:rPr lang="zh-CN" altLang="en-US" sz="2000" b="1" dirty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工作人员，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如有考生遗失的身份证、钱包等物品，也请统一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交至主席台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工作人员</a:t>
            </a:r>
            <a:r>
              <a:rPr lang="zh-CN" altLang="en-US" sz="2000" b="1" dirty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直接连接符 25"/>
          <p:cNvCxnSpPr/>
          <p:nvPr/>
        </p:nvCxnSpPr>
        <p:spPr>
          <a:xfrm flipV="1">
            <a:off x="-14287" y="701675"/>
            <a:ext cx="8015288" cy="3175"/>
          </a:xfrm>
          <a:prstGeom prst="line">
            <a:avLst/>
          </a:prstGeom>
          <a:ln w="28575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6" name="矩形 27"/>
          <p:cNvSpPr/>
          <p:nvPr/>
        </p:nvSpPr>
        <p:spPr>
          <a:xfrm>
            <a:off x="331788" y="147638"/>
            <a:ext cx="2032000" cy="4619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2400" b="1" dirty="0">
                <a:solidFill>
                  <a:srgbClr val="01488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六、联系方式</a:t>
            </a:r>
          </a:p>
        </p:txBody>
      </p:sp>
      <p:sp>
        <p:nvSpPr>
          <p:cNvPr id="11267" name="矩形 3"/>
          <p:cNvSpPr/>
          <p:nvPr/>
        </p:nvSpPr>
        <p:spPr>
          <a:xfrm>
            <a:off x="500063" y="1428742"/>
            <a:ext cx="4572000" cy="2400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marL="342900" indent="-342900" eaLnBrk="0" hangingPunct="0">
              <a:lnSpc>
                <a:spcPct val="20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考务负责人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</a:p>
          <a:p>
            <a:pPr marL="342900" indent="-342900" algn="ctr"/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马福君 </a:t>
            </a:r>
            <a:r>
              <a:rPr lang="en-US" altLang="zh-CN" b="1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137</a:t>
            </a:r>
            <a:r>
              <a:rPr lang="zh-CN" altLang="en-US" b="1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*****</a:t>
            </a:r>
            <a:r>
              <a:rPr lang="en-US" altLang="zh-CN" b="1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154</a:t>
            </a:r>
            <a:r>
              <a:rPr lang="zh-CN" altLang="en-US" b="1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（</a:t>
            </a:r>
            <a:r>
              <a:rPr lang="en-US" altLang="zh-CN" b="1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66</a:t>
            </a:r>
            <a:r>
              <a:rPr lang="zh-CN" altLang="en-US" b="1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**</a:t>
            </a:r>
            <a:r>
              <a:rPr lang="en-US" altLang="zh-CN" b="1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54</a:t>
            </a:r>
            <a:r>
              <a:rPr lang="zh-CN" altLang="en-US" b="1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）</a:t>
            </a:r>
          </a:p>
          <a:p>
            <a:pPr marL="342900" indent="-342900">
              <a:lnSpc>
                <a:spcPct val="200000"/>
              </a:lnSpc>
            </a:pP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考场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事务联系人：</a:t>
            </a:r>
          </a:p>
          <a:p>
            <a:pPr marL="342900" indent="-342900" algn="ctr">
              <a:lnSpc>
                <a:spcPct val="200000"/>
              </a:lnSpc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余晓昊 </a:t>
            </a:r>
            <a:r>
              <a:rPr lang="en-US" altLang="zh-CN" b="1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133</a:t>
            </a:r>
            <a:r>
              <a:rPr lang="zh-CN" altLang="en-US" b="1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*****</a:t>
            </a:r>
            <a:r>
              <a:rPr lang="en-US" altLang="zh-CN" b="1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398</a:t>
            </a:r>
            <a:r>
              <a:rPr lang="zh-CN" altLang="en-US" b="1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（</a:t>
            </a:r>
            <a:r>
              <a:rPr lang="en-US" altLang="zh-CN" b="1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66</a:t>
            </a:r>
            <a:r>
              <a:rPr lang="zh-CN" altLang="en-US" b="1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**</a:t>
            </a:r>
            <a:r>
              <a:rPr lang="en-US" altLang="zh-CN" b="1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30</a:t>
            </a:r>
            <a:r>
              <a:rPr lang="zh-CN" altLang="en-US" b="1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）</a:t>
            </a:r>
            <a:endParaRPr lang="zh-CN" altLang="en-US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429256" y="1214428"/>
            <a:ext cx="20116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2D54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监考微信群二维码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9005" y="1571618"/>
            <a:ext cx="2348692" cy="23812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pattFill prst="ltDnDiag">
            <a:fgClr>
              <a:srgbClr val="0A4D9E"/>
            </a:fgClr>
            <a:bgClr>
              <a:srgbClr val="0B56B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64000">
                <a:schemeClr val="bg1">
                  <a:alpha val="0"/>
                </a:schemeClr>
              </a:gs>
              <a:gs pos="100000">
                <a:schemeClr val="tx1">
                  <a:alpha val="21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" name="椭圆 60"/>
          <p:cNvSpPr/>
          <p:nvPr/>
        </p:nvSpPr>
        <p:spPr>
          <a:xfrm>
            <a:off x="3299297" y="4155925"/>
            <a:ext cx="1393278" cy="1069077"/>
          </a:xfrm>
          <a:prstGeom prst="ellipse">
            <a:avLst/>
          </a:prstGeom>
          <a:solidFill>
            <a:schemeClr val="bg1">
              <a:alpha val="15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3" name="椭圆 62"/>
          <p:cNvSpPr/>
          <p:nvPr/>
        </p:nvSpPr>
        <p:spPr>
          <a:xfrm>
            <a:off x="5822488" y="4155925"/>
            <a:ext cx="1393277" cy="1069077"/>
          </a:xfrm>
          <a:prstGeom prst="ellipse">
            <a:avLst/>
          </a:prstGeom>
          <a:solidFill>
            <a:schemeClr val="bg1">
              <a:alpha val="15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6350" y="4090988"/>
            <a:ext cx="9131300" cy="855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294" name="矩形 4"/>
          <p:cNvSpPr/>
          <p:nvPr/>
        </p:nvSpPr>
        <p:spPr>
          <a:xfrm>
            <a:off x="642938" y="1071563"/>
            <a:ext cx="8286750" cy="922337"/>
          </a:xfrm>
          <a:prstGeom prst="rect">
            <a:avLst/>
          </a:prstGeom>
          <a:noFill/>
          <a:ln w="9525">
            <a:noFill/>
          </a:ln>
        </p:spPr>
        <p:txBody>
          <a:bodyPr lIns="91438" tIns="45719" rIns="91438" bIns="45719" anchor="t" anchorCtr="0">
            <a:spAutoFit/>
          </a:bodyPr>
          <a:lstStyle/>
          <a:p>
            <a:pPr algn="ctr" eaLnBrk="0" hangingPunct="0"/>
            <a:r>
              <a:rPr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隶书" panose="02010509060101010101" pitchFamily="49" charset="-122"/>
              </a:rPr>
              <a:t>感谢各位监考教师！</a:t>
            </a:r>
            <a:endParaRPr lang="en-US" altLang="zh-CN" sz="5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隶书" panose="02010509060101010101" pitchFamily="49" charset="-122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456" t="9124" r="51369" b="46365"/>
          <a:stretch>
            <a:fillRect/>
          </a:stretch>
        </p:blipFill>
        <p:spPr bwMode="auto">
          <a:xfrm>
            <a:off x="3286116" y="2071683"/>
            <a:ext cx="2561358" cy="1703762"/>
          </a:xfrm>
          <a:prstGeom prst="rect">
            <a:avLst/>
          </a:prstGeom>
          <a:noFill/>
        </p:spPr>
      </p:pic>
      <p:sp>
        <p:nvSpPr>
          <p:cNvPr id="12296" name="矩形 3"/>
          <p:cNvSpPr/>
          <p:nvPr/>
        </p:nvSpPr>
        <p:spPr>
          <a:xfrm>
            <a:off x="6350" y="4302125"/>
            <a:ext cx="9131300" cy="413385"/>
          </a:xfrm>
          <a:prstGeom prst="rect">
            <a:avLst/>
          </a:prstGeom>
          <a:noFill/>
          <a:ln w="9525">
            <a:noFill/>
          </a:ln>
        </p:spPr>
        <p:txBody>
          <a:bodyPr lIns="91438" tIns="45719" rIns="91438" bIns="45719" anchor="t" anchorCtr="0">
            <a:spAutoFit/>
          </a:bodyPr>
          <a:lstStyle/>
          <a:p>
            <a:pPr algn="ctr">
              <a:lnSpc>
                <a:spcPts val="2525"/>
              </a:lnSpc>
            </a:pPr>
            <a:r>
              <a:rPr lang="en-US" altLang="zh-CN" sz="2400" b="1" dirty="0">
                <a:solidFill>
                  <a:srgbClr val="0B56B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Calibri" panose="020F0502020204030204" pitchFamily="34" charset="0"/>
              </a:rPr>
              <a:t>2024</a:t>
            </a:r>
            <a:r>
              <a:rPr lang="zh-CN" altLang="en-US" sz="2400" b="1" dirty="0">
                <a:solidFill>
                  <a:srgbClr val="0B56B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Calibri" panose="020F0502020204030204" pitchFamily="34" charset="0"/>
              </a:rPr>
              <a:t>年</a:t>
            </a:r>
            <a:r>
              <a:rPr lang="en-US" altLang="zh-CN" sz="2400" b="1" dirty="0">
                <a:solidFill>
                  <a:srgbClr val="0B56B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Calibri" panose="020F0502020204030204" pitchFamily="34" charset="0"/>
              </a:rPr>
              <a:t>7</a:t>
            </a:r>
            <a:r>
              <a:rPr lang="zh-CN" altLang="en-US" sz="2400" b="1" dirty="0">
                <a:solidFill>
                  <a:srgbClr val="0B56B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Calibri" panose="020F0502020204030204" pitchFamily="34" charset="0"/>
              </a:rPr>
              <a:t>月</a:t>
            </a:r>
            <a:r>
              <a:rPr lang="en-US" altLang="zh-CN" sz="2400" b="1" dirty="0">
                <a:solidFill>
                  <a:srgbClr val="0B56B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Calibri" panose="020F0502020204030204" pitchFamily="34" charset="0"/>
              </a:rPr>
              <a:t>27</a:t>
            </a:r>
            <a:r>
              <a:rPr lang="zh-CN" altLang="en-US" sz="2400" b="1" dirty="0">
                <a:solidFill>
                  <a:srgbClr val="0B56B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Calibri" panose="020F0502020204030204" pitchFamily="34" charset="0"/>
              </a:rPr>
              <a:t>日</a:t>
            </a:r>
          </a:p>
        </p:txBody>
      </p:sp>
    </p:spTree>
  </p:cSld>
  <p:clrMapOvr>
    <a:masterClrMapping/>
  </p:clrMapOvr>
  <p:transition advClick="0" advTm="0">
    <p:comb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9185929"/>
  <p:tag name="MH_LIBRARY" val="CONTENTS"/>
  <p:tag name="MH_TYPE" val="OTHERS"/>
  <p:tag name="ID" val="54527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06177"/>
  <p:tag name="KSO_WM_TEMPLATE_OUTLINE_ID" val="15"/>
  <p:tag name="KSO_WM_TEMPLATE_SCENE_ID" val="1"/>
  <p:tag name="KSO_WM_TEMPLATE_JOB_ID" val="2"/>
  <p:tag name="KSO_WM_TEMPLATE_TOPIC_DEFAULT" val="1"/>
</p:tagLst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/>
      <a:lstStyle/>
    </a:lnDef>
    <a:txDef>
      <a:spPr>
        <a:noFill/>
      </a:spPr>
      <a:bodyPr wrap="none" rtlCol="0">
        <a:spAutoFit/>
      </a:bodyPr>
      <a:lstStyle>
        <a:defPPr>
          <a:defRPr b="1" dirty="0" smtClean="0">
            <a:solidFill>
              <a:srgbClr val="2D54F0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918</Words>
  <Application>WPS 演示</Application>
  <PresentationFormat>全屏显示(16:9)</PresentationFormat>
  <Paragraphs>54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iamisis</dc:creator>
  <cp:lastModifiedBy>Administrator</cp:lastModifiedBy>
  <cp:revision>397</cp:revision>
  <dcterms:created xsi:type="dcterms:W3CDTF">2012-04-11T02:39:00Z</dcterms:created>
  <dcterms:modified xsi:type="dcterms:W3CDTF">2024-10-28T07:54:33Z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2052-11.8.2.8276</vt:lpwstr>
  </property>
  <property fmtid="{D5CDD505-2E9C-101B-9397-08002B2CF9AE}" pid="3" name="KSORubyTemplateID">
    <vt:lpwstr>2</vt:lpwstr>
  </property>
</Properties>
</file>